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"/>
  </p:notesMasterIdLst>
  <p:sldIdLst>
    <p:sldId id="256" r:id="rId2"/>
  </p:sldIdLst>
  <p:sldSz cx="12069763" cy="47545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471" autoAdjust="0"/>
  </p:normalViewPr>
  <p:slideViewPr>
    <p:cSldViewPr snapToGrid="0">
      <p:cViewPr>
        <p:scale>
          <a:sx n="75" d="100"/>
          <a:sy n="75" d="100"/>
        </p:scale>
        <p:origin x="1407" y="10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71E8B3-E280-411E-880B-FDEE7802473C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87363" y="1143000"/>
            <a:ext cx="783272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58BED3-5883-4D67-A069-C6A1D25FB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77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1709" rtl="0" eaLnBrk="1" latinLnBrk="0" hangingPunct="1">
      <a:defRPr sz="1144" kern="1200">
        <a:solidFill>
          <a:schemeClr val="tx1"/>
        </a:solidFill>
        <a:latin typeface="+mn-lt"/>
        <a:ea typeface="+mn-ea"/>
        <a:cs typeface="+mn-cs"/>
      </a:defRPr>
    </a:lvl1pPr>
    <a:lvl2pPr marL="435854" algn="l" defTabSz="871709" rtl="0" eaLnBrk="1" latinLnBrk="0" hangingPunct="1">
      <a:defRPr sz="1144" kern="1200">
        <a:solidFill>
          <a:schemeClr val="tx1"/>
        </a:solidFill>
        <a:latin typeface="+mn-lt"/>
        <a:ea typeface="+mn-ea"/>
        <a:cs typeface="+mn-cs"/>
      </a:defRPr>
    </a:lvl2pPr>
    <a:lvl3pPr marL="871709" algn="l" defTabSz="871709" rtl="0" eaLnBrk="1" latinLnBrk="0" hangingPunct="1">
      <a:defRPr sz="1144" kern="1200">
        <a:solidFill>
          <a:schemeClr val="tx1"/>
        </a:solidFill>
        <a:latin typeface="+mn-lt"/>
        <a:ea typeface="+mn-ea"/>
        <a:cs typeface="+mn-cs"/>
      </a:defRPr>
    </a:lvl3pPr>
    <a:lvl4pPr marL="1307563" algn="l" defTabSz="871709" rtl="0" eaLnBrk="1" latinLnBrk="0" hangingPunct="1">
      <a:defRPr sz="1144" kern="1200">
        <a:solidFill>
          <a:schemeClr val="tx1"/>
        </a:solidFill>
        <a:latin typeface="+mn-lt"/>
        <a:ea typeface="+mn-ea"/>
        <a:cs typeface="+mn-cs"/>
      </a:defRPr>
    </a:lvl4pPr>
    <a:lvl5pPr marL="1743418" algn="l" defTabSz="871709" rtl="0" eaLnBrk="1" latinLnBrk="0" hangingPunct="1">
      <a:defRPr sz="1144" kern="1200">
        <a:solidFill>
          <a:schemeClr val="tx1"/>
        </a:solidFill>
        <a:latin typeface="+mn-lt"/>
        <a:ea typeface="+mn-ea"/>
        <a:cs typeface="+mn-cs"/>
      </a:defRPr>
    </a:lvl5pPr>
    <a:lvl6pPr marL="2179273" algn="l" defTabSz="871709" rtl="0" eaLnBrk="1" latinLnBrk="0" hangingPunct="1">
      <a:defRPr sz="1144" kern="1200">
        <a:solidFill>
          <a:schemeClr val="tx1"/>
        </a:solidFill>
        <a:latin typeface="+mn-lt"/>
        <a:ea typeface="+mn-ea"/>
        <a:cs typeface="+mn-cs"/>
      </a:defRPr>
    </a:lvl6pPr>
    <a:lvl7pPr marL="2615128" algn="l" defTabSz="871709" rtl="0" eaLnBrk="1" latinLnBrk="0" hangingPunct="1">
      <a:defRPr sz="1144" kern="1200">
        <a:solidFill>
          <a:schemeClr val="tx1"/>
        </a:solidFill>
        <a:latin typeface="+mn-lt"/>
        <a:ea typeface="+mn-ea"/>
        <a:cs typeface="+mn-cs"/>
      </a:defRPr>
    </a:lvl7pPr>
    <a:lvl8pPr marL="3050982" algn="l" defTabSz="871709" rtl="0" eaLnBrk="1" latinLnBrk="0" hangingPunct="1">
      <a:defRPr sz="1144" kern="1200">
        <a:solidFill>
          <a:schemeClr val="tx1"/>
        </a:solidFill>
        <a:latin typeface="+mn-lt"/>
        <a:ea typeface="+mn-ea"/>
        <a:cs typeface="+mn-cs"/>
      </a:defRPr>
    </a:lvl8pPr>
    <a:lvl9pPr marL="3486837" algn="l" defTabSz="871709" rtl="0" eaLnBrk="1" latinLnBrk="0" hangingPunct="1">
      <a:defRPr sz="114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87363" y="1143000"/>
            <a:ext cx="7832726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58BED3-5883-4D67-A069-C6A1D25FBC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998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721" y="778120"/>
            <a:ext cx="9052322" cy="1655292"/>
          </a:xfrm>
        </p:spPr>
        <p:txBody>
          <a:bodyPr anchor="b"/>
          <a:lstStyle>
            <a:lvl1pPr algn="ctr">
              <a:defRPr sz="41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8721" y="2497247"/>
            <a:ext cx="9052322" cy="1147918"/>
          </a:xfrm>
        </p:spPr>
        <p:txBody>
          <a:bodyPr/>
          <a:lstStyle>
            <a:lvl1pPr marL="0" indent="0" algn="ctr">
              <a:buNone/>
              <a:defRPr sz="1664"/>
            </a:lvl1pPr>
            <a:lvl2pPr marL="316977" indent="0" algn="ctr">
              <a:buNone/>
              <a:defRPr sz="1387"/>
            </a:lvl2pPr>
            <a:lvl3pPr marL="633954" indent="0" algn="ctr">
              <a:buNone/>
              <a:defRPr sz="1248"/>
            </a:lvl3pPr>
            <a:lvl4pPr marL="950930" indent="0" algn="ctr">
              <a:buNone/>
              <a:defRPr sz="1109"/>
            </a:lvl4pPr>
            <a:lvl5pPr marL="1267907" indent="0" algn="ctr">
              <a:buNone/>
              <a:defRPr sz="1109"/>
            </a:lvl5pPr>
            <a:lvl6pPr marL="1584884" indent="0" algn="ctr">
              <a:buNone/>
              <a:defRPr sz="1109"/>
            </a:lvl6pPr>
            <a:lvl7pPr marL="1901861" indent="0" algn="ctr">
              <a:buNone/>
              <a:defRPr sz="1109"/>
            </a:lvl7pPr>
            <a:lvl8pPr marL="2218837" indent="0" algn="ctr">
              <a:buNone/>
              <a:defRPr sz="1109"/>
            </a:lvl8pPr>
            <a:lvl9pPr marL="2535814" indent="0" algn="ctr">
              <a:buNone/>
              <a:defRPr sz="11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61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114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37424" y="253137"/>
            <a:ext cx="2602543" cy="40292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9796" y="253137"/>
            <a:ext cx="7656756" cy="40292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0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62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510" y="1185340"/>
            <a:ext cx="10410171" cy="1977766"/>
          </a:xfrm>
        </p:spPr>
        <p:txBody>
          <a:bodyPr anchor="b"/>
          <a:lstStyle>
            <a:lvl1pPr>
              <a:defRPr sz="41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3510" y="3181816"/>
            <a:ext cx="10410171" cy="1040060"/>
          </a:xfrm>
        </p:spPr>
        <p:txBody>
          <a:bodyPr/>
          <a:lstStyle>
            <a:lvl1pPr marL="0" indent="0">
              <a:buNone/>
              <a:defRPr sz="1664">
                <a:solidFill>
                  <a:schemeClr val="tx1">
                    <a:tint val="82000"/>
                  </a:schemeClr>
                </a:solidFill>
              </a:defRPr>
            </a:lvl1pPr>
            <a:lvl2pPr marL="316977" indent="0">
              <a:buNone/>
              <a:defRPr sz="1387">
                <a:solidFill>
                  <a:schemeClr val="tx1">
                    <a:tint val="82000"/>
                  </a:schemeClr>
                </a:solidFill>
              </a:defRPr>
            </a:lvl2pPr>
            <a:lvl3pPr marL="633954" indent="0">
              <a:buNone/>
              <a:defRPr sz="1248">
                <a:solidFill>
                  <a:schemeClr val="tx1">
                    <a:tint val="82000"/>
                  </a:schemeClr>
                </a:solidFill>
              </a:defRPr>
            </a:lvl3pPr>
            <a:lvl4pPr marL="950930" indent="0">
              <a:buNone/>
              <a:defRPr sz="1109">
                <a:solidFill>
                  <a:schemeClr val="tx1">
                    <a:tint val="82000"/>
                  </a:schemeClr>
                </a:solidFill>
              </a:defRPr>
            </a:lvl4pPr>
            <a:lvl5pPr marL="1267907" indent="0">
              <a:buNone/>
              <a:defRPr sz="1109">
                <a:solidFill>
                  <a:schemeClr val="tx1">
                    <a:tint val="82000"/>
                  </a:schemeClr>
                </a:solidFill>
              </a:defRPr>
            </a:lvl5pPr>
            <a:lvl6pPr marL="1584884" indent="0">
              <a:buNone/>
              <a:defRPr sz="1109">
                <a:solidFill>
                  <a:schemeClr val="tx1">
                    <a:tint val="82000"/>
                  </a:schemeClr>
                </a:solidFill>
              </a:defRPr>
            </a:lvl6pPr>
            <a:lvl7pPr marL="1901861" indent="0">
              <a:buNone/>
              <a:defRPr sz="1109">
                <a:solidFill>
                  <a:schemeClr val="tx1">
                    <a:tint val="82000"/>
                  </a:schemeClr>
                </a:solidFill>
              </a:defRPr>
            </a:lvl7pPr>
            <a:lvl8pPr marL="2218837" indent="0">
              <a:buNone/>
              <a:defRPr sz="1109">
                <a:solidFill>
                  <a:schemeClr val="tx1">
                    <a:tint val="82000"/>
                  </a:schemeClr>
                </a:solidFill>
              </a:defRPr>
            </a:lvl8pPr>
            <a:lvl9pPr marL="2535814" indent="0">
              <a:buNone/>
              <a:defRPr sz="110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259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9796" y="1265682"/>
            <a:ext cx="5129649" cy="30167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318" y="1265682"/>
            <a:ext cx="5129649" cy="30167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1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368" y="253137"/>
            <a:ext cx="10410171" cy="9189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369" y="1165528"/>
            <a:ext cx="5106075" cy="571208"/>
          </a:xfrm>
        </p:spPr>
        <p:txBody>
          <a:bodyPr anchor="b"/>
          <a:lstStyle>
            <a:lvl1pPr marL="0" indent="0">
              <a:buNone/>
              <a:defRPr sz="1664" b="1"/>
            </a:lvl1pPr>
            <a:lvl2pPr marL="316977" indent="0">
              <a:buNone/>
              <a:defRPr sz="1387" b="1"/>
            </a:lvl2pPr>
            <a:lvl3pPr marL="633954" indent="0">
              <a:buNone/>
              <a:defRPr sz="1248" b="1"/>
            </a:lvl3pPr>
            <a:lvl4pPr marL="950930" indent="0">
              <a:buNone/>
              <a:defRPr sz="1109" b="1"/>
            </a:lvl4pPr>
            <a:lvl5pPr marL="1267907" indent="0">
              <a:buNone/>
              <a:defRPr sz="1109" b="1"/>
            </a:lvl5pPr>
            <a:lvl6pPr marL="1584884" indent="0">
              <a:buNone/>
              <a:defRPr sz="1109" b="1"/>
            </a:lvl6pPr>
            <a:lvl7pPr marL="1901861" indent="0">
              <a:buNone/>
              <a:defRPr sz="1109" b="1"/>
            </a:lvl7pPr>
            <a:lvl8pPr marL="2218837" indent="0">
              <a:buNone/>
              <a:defRPr sz="1109" b="1"/>
            </a:lvl8pPr>
            <a:lvl9pPr marL="2535814" indent="0">
              <a:buNone/>
              <a:defRPr sz="110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369" y="1736736"/>
            <a:ext cx="5106075" cy="2554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10318" y="1165528"/>
            <a:ext cx="5131221" cy="571208"/>
          </a:xfrm>
        </p:spPr>
        <p:txBody>
          <a:bodyPr anchor="b"/>
          <a:lstStyle>
            <a:lvl1pPr marL="0" indent="0">
              <a:buNone/>
              <a:defRPr sz="1664" b="1"/>
            </a:lvl1pPr>
            <a:lvl2pPr marL="316977" indent="0">
              <a:buNone/>
              <a:defRPr sz="1387" b="1"/>
            </a:lvl2pPr>
            <a:lvl3pPr marL="633954" indent="0">
              <a:buNone/>
              <a:defRPr sz="1248" b="1"/>
            </a:lvl3pPr>
            <a:lvl4pPr marL="950930" indent="0">
              <a:buNone/>
              <a:defRPr sz="1109" b="1"/>
            </a:lvl4pPr>
            <a:lvl5pPr marL="1267907" indent="0">
              <a:buNone/>
              <a:defRPr sz="1109" b="1"/>
            </a:lvl5pPr>
            <a:lvl6pPr marL="1584884" indent="0">
              <a:buNone/>
              <a:defRPr sz="1109" b="1"/>
            </a:lvl6pPr>
            <a:lvl7pPr marL="1901861" indent="0">
              <a:buNone/>
              <a:defRPr sz="1109" b="1"/>
            </a:lvl7pPr>
            <a:lvl8pPr marL="2218837" indent="0">
              <a:buNone/>
              <a:defRPr sz="1109" b="1"/>
            </a:lvl8pPr>
            <a:lvl9pPr marL="2535814" indent="0">
              <a:buNone/>
              <a:defRPr sz="110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10318" y="1736736"/>
            <a:ext cx="5131221" cy="2554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27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730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76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369" y="316971"/>
            <a:ext cx="3892812" cy="1109398"/>
          </a:xfrm>
        </p:spPr>
        <p:txBody>
          <a:bodyPr anchor="b"/>
          <a:lstStyle>
            <a:lvl1pPr>
              <a:defRPr sz="22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221" y="684570"/>
            <a:ext cx="6110318" cy="3378821"/>
          </a:xfrm>
        </p:spPr>
        <p:txBody>
          <a:bodyPr/>
          <a:lstStyle>
            <a:lvl1pPr>
              <a:defRPr sz="2219"/>
            </a:lvl1pPr>
            <a:lvl2pPr>
              <a:defRPr sz="1941"/>
            </a:lvl2pPr>
            <a:lvl3pPr>
              <a:defRPr sz="1664"/>
            </a:lvl3pPr>
            <a:lvl4pPr>
              <a:defRPr sz="1387"/>
            </a:lvl4pPr>
            <a:lvl5pPr>
              <a:defRPr sz="1387"/>
            </a:lvl5pPr>
            <a:lvl6pPr>
              <a:defRPr sz="1387"/>
            </a:lvl6pPr>
            <a:lvl7pPr>
              <a:defRPr sz="1387"/>
            </a:lvl7pPr>
            <a:lvl8pPr>
              <a:defRPr sz="1387"/>
            </a:lvl8pPr>
            <a:lvl9pPr>
              <a:defRPr sz="138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1369" y="1426369"/>
            <a:ext cx="3892812" cy="2642525"/>
          </a:xfrm>
        </p:spPr>
        <p:txBody>
          <a:bodyPr/>
          <a:lstStyle>
            <a:lvl1pPr marL="0" indent="0">
              <a:buNone/>
              <a:defRPr sz="1109"/>
            </a:lvl1pPr>
            <a:lvl2pPr marL="316977" indent="0">
              <a:buNone/>
              <a:defRPr sz="971"/>
            </a:lvl2pPr>
            <a:lvl3pPr marL="633954" indent="0">
              <a:buNone/>
              <a:defRPr sz="832"/>
            </a:lvl3pPr>
            <a:lvl4pPr marL="950930" indent="0">
              <a:buNone/>
              <a:defRPr sz="693"/>
            </a:lvl4pPr>
            <a:lvl5pPr marL="1267907" indent="0">
              <a:buNone/>
              <a:defRPr sz="693"/>
            </a:lvl5pPr>
            <a:lvl6pPr marL="1584884" indent="0">
              <a:buNone/>
              <a:defRPr sz="693"/>
            </a:lvl6pPr>
            <a:lvl7pPr marL="1901861" indent="0">
              <a:buNone/>
              <a:defRPr sz="693"/>
            </a:lvl7pPr>
            <a:lvl8pPr marL="2218837" indent="0">
              <a:buNone/>
              <a:defRPr sz="693"/>
            </a:lvl8pPr>
            <a:lvl9pPr marL="2535814" indent="0">
              <a:buNone/>
              <a:defRPr sz="69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369" y="316971"/>
            <a:ext cx="3892812" cy="1109398"/>
          </a:xfrm>
        </p:spPr>
        <p:txBody>
          <a:bodyPr anchor="b"/>
          <a:lstStyle>
            <a:lvl1pPr>
              <a:defRPr sz="22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31221" y="684570"/>
            <a:ext cx="6110318" cy="3378821"/>
          </a:xfrm>
        </p:spPr>
        <p:txBody>
          <a:bodyPr anchor="t"/>
          <a:lstStyle>
            <a:lvl1pPr marL="0" indent="0">
              <a:buNone/>
              <a:defRPr sz="2219"/>
            </a:lvl1pPr>
            <a:lvl2pPr marL="316977" indent="0">
              <a:buNone/>
              <a:defRPr sz="1941"/>
            </a:lvl2pPr>
            <a:lvl3pPr marL="633954" indent="0">
              <a:buNone/>
              <a:defRPr sz="1664"/>
            </a:lvl3pPr>
            <a:lvl4pPr marL="950930" indent="0">
              <a:buNone/>
              <a:defRPr sz="1387"/>
            </a:lvl4pPr>
            <a:lvl5pPr marL="1267907" indent="0">
              <a:buNone/>
              <a:defRPr sz="1387"/>
            </a:lvl5pPr>
            <a:lvl6pPr marL="1584884" indent="0">
              <a:buNone/>
              <a:defRPr sz="1387"/>
            </a:lvl6pPr>
            <a:lvl7pPr marL="1901861" indent="0">
              <a:buNone/>
              <a:defRPr sz="1387"/>
            </a:lvl7pPr>
            <a:lvl8pPr marL="2218837" indent="0">
              <a:buNone/>
              <a:defRPr sz="1387"/>
            </a:lvl8pPr>
            <a:lvl9pPr marL="2535814" indent="0">
              <a:buNone/>
              <a:defRPr sz="138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1369" y="1426369"/>
            <a:ext cx="3892812" cy="2642525"/>
          </a:xfrm>
        </p:spPr>
        <p:txBody>
          <a:bodyPr/>
          <a:lstStyle>
            <a:lvl1pPr marL="0" indent="0">
              <a:buNone/>
              <a:defRPr sz="1109"/>
            </a:lvl1pPr>
            <a:lvl2pPr marL="316977" indent="0">
              <a:buNone/>
              <a:defRPr sz="971"/>
            </a:lvl2pPr>
            <a:lvl3pPr marL="633954" indent="0">
              <a:buNone/>
              <a:defRPr sz="832"/>
            </a:lvl3pPr>
            <a:lvl4pPr marL="950930" indent="0">
              <a:buNone/>
              <a:defRPr sz="693"/>
            </a:lvl4pPr>
            <a:lvl5pPr marL="1267907" indent="0">
              <a:buNone/>
              <a:defRPr sz="693"/>
            </a:lvl5pPr>
            <a:lvl6pPr marL="1584884" indent="0">
              <a:buNone/>
              <a:defRPr sz="693"/>
            </a:lvl6pPr>
            <a:lvl7pPr marL="1901861" indent="0">
              <a:buNone/>
              <a:defRPr sz="693"/>
            </a:lvl7pPr>
            <a:lvl8pPr marL="2218837" indent="0">
              <a:buNone/>
              <a:defRPr sz="693"/>
            </a:lvl8pPr>
            <a:lvl9pPr marL="2535814" indent="0">
              <a:buNone/>
              <a:defRPr sz="69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88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9796" y="253137"/>
            <a:ext cx="10410171" cy="918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9796" y="1265682"/>
            <a:ext cx="10410171" cy="3016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9796" y="4406776"/>
            <a:ext cx="2715697" cy="2531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37AF11-7455-4604-B6B6-92FF70893324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98109" y="4406776"/>
            <a:ext cx="4073545" cy="2531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3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4270" y="4406776"/>
            <a:ext cx="2715697" cy="2531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0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33954" rtl="0" eaLnBrk="1" latinLnBrk="0" hangingPunct="1">
        <a:lnSpc>
          <a:spcPct val="90000"/>
        </a:lnSpc>
        <a:spcBef>
          <a:spcPct val="0"/>
        </a:spcBef>
        <a:buNone/>
        <a:defRPr sz="30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8488" indent="-158488" algn="l" defTabSz="633954" rtl="0" eaLnBrk="1" latinLnBrk="0" hangingPunct="1">
        <a:lnSpc>
          <a:spcPct val="90000"/>
        </a:lnSpc>
        <a:spcBef>
          <a:spcPts val="693"/>
        </a:spcBef>
        <a:buFont typeface="Arial" panose="020B0604020202020204" pitchFamily="34" charset="0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1pPr>
      <a:lvl2pPr marL="475465" indent="-158488" algn="l" defTabSz="633954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664" kern="1200">
          <a:solidFill>
            <a:schemeClr val="tx1"/>
          </a:solidFill>
          <a:latin typeface="+mn-lt"/>
          <a:ea typeface="+mn-ea"/>
          <a:cs typeface="+mn-cs"/>
        </a:defRPr>
      </a:lvl2pPr>
      <a:lvl3pPr marL="792442" indent="-158488" algn="l" defTabSz="633954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387" kern="1200">
          <a:solidFill>
            <a:schemeClr val="tx1"/>
          </a:solidFill>
          <a:latin typeface="+mn-lt"/>
          <a:ea typeface="+mn-ea"/>
          <a:cs typeface="+mn-cs"/>
        </a:defRPr>
      </a:lvl3pPr>
      <a:lvl4pPr marL="1109419" indent="-158488" algn="l" defTabSz="633954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48" kern="1200">
          <a:solidFill>
            <a:schemeClr val="tx1"/>
          </a:solidFill>
          <a:latin typeface="+mn-lt"/>
          <a:ea typeface="+mn-ea"/>
          <a:cs typeface="+mn-cs"/>
        </a:defRPr>
      </a:lvl4pPr>
      <a:lvl5pPr marL="1426395" indent="-158488" algn="l" defTabSz="633954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48" kern="1200">
          <a:solidFill>
            <a:schemeClr val="tx1"/>
          </a:solidFill>
          <a:latin typeface="+mn-lt"/>
          <a:ea typeface="+mn-ea"/>
          <a:cs typeface="+mn-cs"/>
        </a:defRPr>
      </a:lvl5pPr>
      <a:lvl6pPr marL="1743372" indent="-158488" algn="l" defTabSz="633954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48" kern="1200">
          <a:solidFill>
            <a:schemeClr val="tx1"/>
          </a:solidFill>
          <a:latin typeface="+mn-lt"/>
          <a:ea typeface="+mn-ea"/>
          <a:cs typeface="+mn-cs"/>
        </a:defRPr>
      </a:lvl6pPr>
      <a:lvl7pPr marL="2060349" indent="-158488" algn="l" defTabSz="633954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48" kern="1200">
          <a:solidFill>
            <a:schemeClr val="tx1"/>
          </a:solidFill>
          <a:latin typeface="+mn-lt"/>
          <a:ea typeface="+mn-ea"/>
          <a:cs typeface="+mn-cs"/>
        </a:defRPr>
      </a:lvl7pPr>
      <a:lvl8pPr marL="2377326" indent="-158488" algn="l" defTabSz="633954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48" kern="1200">
          <a:solidFill>
            <a:schemeClr val="tx1"/>
          </a:solidFill>
          <a:latin typeface="+mn-lt"/>
          <a:ea typeface="+mn-ea"/>
          <a:cs typeface="+mn-cs"/>
        </a:defRPr>
      </a:lvl8pPr>
      <a:lvl9pPr marL="2694302" indent="-158488" algn="l" defTabSz="633954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4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3954" rtl="0" eaLnBrk="1" latinLnBrk="0" hangingPunct="1">
        <a:defRPr sz="1248" kern="1200">
          <a:solidFill>
            <a:schemeClr val="tx1"/>
          </a:solidFill>
          <a:latin typeface="+mn-lt"/>
          <a:ea typeface="+mn-ea"/>
          <a:cs typeface="+mn-cs"/>
        </a:defRPr>
      </a:lvl1pPr>
      <a:lvl2pPr marL="316977" algn="l" defTabSz="633954" rtl="0" eaLnBrk="1" latinLnBrk="0" hangingPunct="1">
        <a:defRPr sz="1248" kern="1200">
          <a:solidFill>
            <a:schemeClr val="tx1"/>
          </a:solidFill>
          <a:latin typeface="+mn-lt"/>
          <a:ea typeface="+mn-ea"/>
          <a:cs typeface="+mn-cs"/>
        </a:defRPr>
      </a:lvl2pPr>
      <a:lvl3pPr marL="633954" algn="l" defTabSz="633954" rtl="0" eaLnBrk="1" latinLnBrk="0" hangingPunct="1">
        <a:defRPr sz="1248" kern="1200">
          <a:solidFill>
            <a:schemeClr val="tx1"/>
          </a:solidFill>
          <a:latin typeface="+mn-lt"/>
          <a:ea typeface="+mn-ea"/>
          <a:cs typeface="+mn-cs"/>
        </a:defRPr>
      </a:lvl3pPr>
      <a:lvl4pPr marL="950930" algn="l" defTabSz="633954" rtl="0" eaLnBrk="1" latinLnBrk="0" hangingPunct="1">
        <a:defRPr sz="1248" kern="1200">
          <a:solidFill>
            <a:schemeClr val="tx1"/>
          </a:solidFill>
          <a:latin typeface="+mn-lt"/>
          <a:ea typeface="+mn-ea"/>
          <a:cs typeface="+mn-cs"/>
        </a:defRPr>
      </a:lvl4pPr>
      <a:lvl5pPr marL="1267907" algn="l" defTabSz="633954" rtl="0" eaLnBrk="1" latinLnBrk="0" hangingPunct="1">
        <a:defRPr sz="1248" kern="1200">
          <a:solidFill>
            <a:schemeClr val="tx1"/>
          </a:solidFill>
          <a:latin typeface="+mn-lt"/>
          <a:ea typeface="+mn-ea"/>
          <a:cs typeface="+mn-cs"/>
        </a:defRPr>
      </a:lvl5pPr>
      <a:lvl6pPr marL="1584884" algn="l" defTabSz="633954" rtl="0" eaLnBrk="1" latinLnBrk="0" hangingPunct="1">
        <a:defRPr sz="1248" kern="1200">
          <a:solidFill>
            <a:schemeClr val="tx1"/>
          </a:solidFill>
          <a:latin typeface="+mn-lt"/>
          <a:ea typeface="+mn-ea"/>
          <a:cs typeface="+mn-cs"/>
        </a:defRPr>
      </a:lvl6pPr>
      <a:lvl7pPr marL="1901861" algn="l" defTabSz="633954" rtl="0" eaLnBrk="1" latinLnBrk="0" hangingPunct="1">
        <a:defRPr sz="1248" kern="1200">
          <a:solidFill>
            <a:schemeClr val="tx1"/>
          </a:solidFill>
          <a:latin typeface="+mn-lt"/>
          <a:ea typeface="+mn-ea"/>
          <a:cs typeface="+mn-cs"/>
        </a:defRPr>
      </a:lvl7pPr>
      <a:lvl8pPr marL="2218837" algn="l" defTabSz="633954" rtl="0" eaLnBrk="1" latinLnBrk="0" hangingPunct="1">
        <a:defRPr sz="1248" kern="1200">
          <a:solidFill>
            <a:schemeClr val="tx1"/>
          </a:solidFill>
          <a:latin typeface="+mn-lt"/>
          <a:ea typeface="+mn-ea"/>
          <a:cs typeface="+mn-cs"/>
        </a:defRPr>
      </a:lvl8pPr>
      <a:lvl9pPr marL="2535814" algn="l" defTabSz="633954" rtl="0" eaLnBrk="1" latinLnBrk="0" hangingPunct="1">
        <a:defRPr sz="12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 131">
            <a:extLst>
              <a:ext uri="{FF2B5EF4-FFF2-40B4-BE49-F238E27FC236}">
                <a16:creationId xmlns:a16="http://schemas.microsoft.com/office/drawing/2014/main" id="{06777F7F-09B4-FB17-5CDA-6921A0C3A9EE}"/>
              </a:ext>
            </a:extLst>
          </p:cNvPr>
          <p:cNvGrpSpPr/>
          <p:nvPr/>
        </p:nvGrpSpPr>
        <p:grpSpPr>
          <a:xfrm>
            <a:off x="1" y="0"/>
            <a:ext cx="12000446" cy="4743824"/>
            <a:chOff x="-117709" y="1057088"/>
            <a:chExt cx="12000446" cy="4743824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01D9AF81-FC5A-3F0A-65C6-3CFC267CBAB4}"/>
                </a:ext>
              </a:extLst>
            </p:cNvPr>
            <p:cNvGrpSpPr/>
            <p:nvPr/>
          </p:nvGrpSpPr>
          <p:grpSpPr>
            <a:xfrm>
              <a:off x="-117709" y="1057088"/>
              <a:ext cx="12000446" cy="4743824"/>
              <a:chOff x="-117709" y="1057088"/>
              <a:chExt cx="12000446" cy="4743824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3A00B35D-E701-9243-2265-EF10125EC0FA}"/>
                  </a:ext>
                </a:extLst>
              </p:cNvPr>
              <p:cNvGrpSpPr/>
              <p:nvPr/>
            </p:nvGrpSpPr>
            <p:grpSpPr>
              <a:xfrm>
                <a:off x="-117709" y="1057088"/>
                <a:ext cx="12000446" cy="4743824"/>
                <a:chOff x="-699633" y="844672"/>
                <a:chExt cx="12000446" cy="4743824"/>
              </a:xfrm>
            </p:grpSpPr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858FD216-EFFB-747E-EB3A-F5FAB0C761E9}"/>
                    </a:ext>
                  </a:extLst>
                </p:cNvPr>
                <p:cNvGrpSpPr/>
                <p:nvPr/>
              </p:nvGrpSpPr>
              <p:grpSpPr>
                <a:xfrm>
                  <a:off x="-699633" y="852328"/>
                  <a:ext cx="12000446" cy="4736168"/>
                  <a:chOff x="-699633" y="852328"/>
                  <a:chExt cx="12000446" cy="4736168"/>
                </a:xfrm>
              </p:grpSpPr>
              <p:grpSp>
                <p:nvGrpSpPr>
                  <p:cNvPr id="37" name="Group 36">
                    <a:extLst>
                      <a:ext uri="{FF2B5EF4-FFF2-40B4-BE49-F238E27FC236}">
                        <a16:creationId xmlns:a16="http://schemas.microsoft.com/office/drawing/2014/main" id="{FA0D17F1-1C05-66B1-E408-6E98F64D82FB}"/>
                      </a:ext>
                    </a:extLst>
                  </p:cNvPr>
                  <p:cNvGrpSpPr/>
                  <p:nvPr/>
                </p:nvGrpSpPr>
                <p:grpSpPr>
                  <a:xfrm>
                    <a:off x="-699633" y="852328"/>
                    <a:ext cx="12000446" cy="4736168"/>
                    <a:chOff x="-699633" y="852328"/>
                    <a:chExt cx="12000446" cy="4736168"/>
                  </a:xfrm>
                </p:grpSpPr>
                <p:grpSp>
                  <p:nvGrpSpPr>
                    <p:cNvPr id="38" name="Group 37">
                      <a:extLst>
                        <a:ext uri="{FF2B5EF4-FFF2-40B4-BE49-F238E27FC236}">
                          <a16:creationId xmlns:a16="http://schemas.microsoft.com/office/drawing/2014/main" id="{D301CF59-52EB-7406-74B5-CCB1306564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699633" y="852328"/>
                      <a:ext cx="12000446" cy="4736168"/>
                      <a:chOff x="-699633" y="852328"/>
                      <a:chExt cx="12000446" cy="4736168"/>
                    </a:xfrm>
                  </p:grpSpPr>
                  <p:sp>
                    <p:nvSpPr>
                      <p:cNvPr id="48" name="Rectangle 47">
                        <a:extLst>
                          <a:ext uri="{FF2B5EF4-FFF2-40B4-BE49-F238E27FC236}">
                            <a16:creationId xmlns:a16="http://schemas.microsoft.com/office/drawing/2014/main" id="{5566C67D-696E-780A-EDA6-3D516774A6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699633" y="852328"/>
                        <a:ext cx="12000446" cy="473616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grpSp>
                    <p:nvGrpSpPr>
                      <p:cNvPr id="49" name="Group 48">
                        <a:extLst>
                          <a:ext uri="{FF2B5EF4-FFF2-40B4-BE49-F238E27FC236}">
                            <a16:creationId xmlns:a16="http://schemas.microsoft.com/office/drawing/2014/main" id="{AC59E454-F74D-39BB-9BB1-10E61C2BA05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-225427" y="971157"/>
                        <a:ext cx="8450152" cy="3942604"/>
                        <a:chOff x="-225427" y="971157"/>
                        <a:chExt cx="8450152" cy="3942604"/>
                      </a:xfrm>
                    </p:grpSpPr>
                    <p:sp>
                      <p:nvSpPr>
                        <p:cNvPr id="50" name="TextBox 49">
                          <a:extLst>
                            <a:ext uri="{FF2B5EF4-FFF2-40B4-BE49-F238E27FC236}">
                              <a16:creationId xmlns:a16="http://schemas.microsoft.com/office/drawing/2014/main" id="{DF041657-9143-7E82-25C2-524F7DE8F221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2623480" y="971157"/>
                          <a:ext cx="835486" cy="646331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3600" b="1" dirty="0"/>
                            <a:t>-40</a:t>
                          </a:r>
                        </a:p>
                      </p:txBody>
                    </p:sp>
                    <p:sp>
                      <p:nvSpPr>
                        <p:cNvPr id="51" name="TextBox 50">
                          <a:extLst>
                            <a:ext uri="{FF2B5EF4-FFF2-40B4-BE49-F238E27FC236}">
                              <a16:creationId xmlns:a16="http://schemas.microsoft.com/office/drawing/2014/main" id="{3A59DE53-B6C7-AE2D-8099-69E08BBDA868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531368" y="974075"/>
                          <a:ext cx="835486" cy="646331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3600" b="1" dirty="0"/>
                            <a:t>-49</a:t>
                          </a:r>
                        </a:p>
                      </p:txBody>
                    </p:sp>
                    <p:grpSp>
                      <p:nvGrpSpPr>
                        <p:cNvPr id="52" name="Group 51">
                          <a:extLst>
                            <a:ext uri="{FF2B5EF4-FFF2-40B4-BE49-F238E27FC236}">
                              <a16:creationId xmlns:a16="http://schemas.microsoft.com/office/drawing/2014/main" id="{82BE3F64-33D5-944B-78D4-4EF5A7E6C7B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-225427" y="1465685"/>
                          <a:ext cx="8450152" cy="3448076"/>
                          <a:chOff x="-225427" y="1465685"/>
                          <a:chExt cx="8450152" cy="3448076"/>
                        </a:xfrm>
                      </p:grpSpPr>
                      <p:grpSp>
                        <p:nvGrpSpPr>
                          <p:cNvPr id="53" name="Group 52">
                            <a:extLst>
                              <a:ext uri="{FF2B5EF4-FFF2-40B4-BE49-F238E27FC236}">
                                <a16:creationId xmlns:a16="http://schemas.microsoft.com/office/drawing/2014/main" id="{A4F0101C-318D-F27E-C505-E2084C1324B6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-225427" y="1465685"/>
                            <a:ext cx="8450152" cy="3448076"/>
                            <a:chOff x="-225427" y="1465685"/>
                            <a:chExt cx="8450152" cy="3448076"/>
                          </a:xfrm>
                        </p:grpSpPr>
                        <p:pic>
                          <p:nvPicPr>
                            <p:cNvPr id="63" name="Picture 62" descr="A group of brain images&#10;&#10;Description automatically generated">
                              <a:extLst>
                                <a:ext uri="{FF2B5EF4-FFF2-40B4-BE49-F238E27FC236}">
                                  <a16:creationId xmlns:a16="http://schemas.microsoft.com/office/drawing/2014/main" id="{BD33F0E8-23B2-931D-E0C6-F076E48B2FA2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3">
                              <a:alphaModFix amt="70000"/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r="21807"/>
                            <a:stretch/>
                          </p:blipFill>
                          <p:spPr>
                            <a:xfrm>
                              <a:off x="24393" y="1465685"/>
                              <a:ext cx="8200332" cy="3448076"/>
                            </a:xfrm>
                            <a:prstGeom prst="rect">
                              <a:avLst/>
                            </a:prstGeom>
                          </p:spPr>
                        </p:pic>
                        <p:cxnSp>
                          <p:nvCxnSpPr>
                            <p:cNvPr id="64" name="Straight Connector 63">
                              <a:extLst>
                                <a:ext uri="{FF2B5EF4-FFF2-40B4-BE49-F238E27FC236}">
                                  <a16:creationId xmlns:a16="http://schemas.microsoft.com/office/drawing/2014/main" id="{A32D9669-FE28-C26A-F56D-A6EABE7757B8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 flipH="1" flipV="1">
                              <a:off x="304186" y="1727737"/>
                              <a:ext cx="251683" cy="53713"/>
                            </a:xfrm>
                            <a:prstGeom prst="line">
                              <a:avLst/>
                            </a:prstGeom>
                            <a:ln w="79375" cap="rnd" cmpd="sng">
                              <a:prstDash val="sysDot"/>
                              <a:miter lim="800000"/>
                            </a:ln>
                          </p:spPr>
                          <p:style>
                            <a:lnRef idx="2">
                              <a:schemeClr val="dk1"/>
                            </a:lnRef>
                            <a:fillRef idx="0">
                              <a:schemeClr val="dk1"/>
                            </a:fillRef>
                            <a:effectRef idx="1">
                              <a:schemeClr val="dk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66" name="Straight Connector 65">
                              <a:extLst>
                                <a:ext uri="{FF2B5EF4-FFF2-40B4-BE49-F238E27FC236}">
                                  <a16:creationId xmlns:a16="http://schemas.microsoft.com/office/drawing/2014/main" id="{95F7C655-D3BE-ED5A-B81F-3500C5E2FF7F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 flipV="1">
                              <a:off x="202401" y="2604655"/>
                              <a:ext cx="203199" cy="111601"/>
                            </a:xfrm>
                            <a:prstGeom prst="line">
                              <a:avLst/>
                            </a:prstGeom>
                            <a:ln w="79375" cap="rnd" cmpd="sng">
                              <a:prstDash val="sysDot"/>
                              <a:miter lim="800000"/>
                            </a:ln>
                          </p:spPr>
                          <p:style>
                            <a:lnRef idx="2">
                              <a:schemeClr val="dk1"/>
                            </a:lnRef>
                            <a:fillRef idx="0">
                              <a:schemeClr val="dk1"/>
                            </a:fillRef>
                            <a:effectRef idx="1">
                              <a:schemeClr val="dk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sp>
                          <p:nvSpPr>
                            <p:cNvPr id="67" name="TextBox 66">
                              <a:extLst>
                                <a:ext uri="{FF2B5EF4-FFF2-40B4-BE49-F238E27FC236}">
                                  <a16:creationId xmlns:a16="http://schemas.microsoft.com/office/drawing/2014/main" id="{5B13CCAA-2E04-AD13-B98B-F782DDEFB777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-225427" y="1490836"/>
                              <a:ext cx="704092" cy="430887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pPr algn="ctr"/>
                              <a:r>
                                <a:rPr lang="en-US" sz="2200" dirty="0"/>
                                <a:t>IPL</a:t>
                              </a:r>
                            </a:p>
                          </p:txBody>
                        </p:sp>
                        <p:sp>
                          <p:nvSpPr>
                            <p:cNvPr id="68" name="TextBox 67">
                              <a:extLst>
                                <a:ext uri="{FF2B5EF4-FFF2-40B4-BE49-F238E27FC236}">
                                  <a16:creationId xmlns:a16="http://schemas.microsoft.com/office/drawing/2014/main" id="{612C638E-1419-220B-1293-02DBABBFABB9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-170017" y="2702327"/>
                              <a:ext cx="554730" cy="430887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pPr algn="ctr"/>
                              <a:r>
                                <a:rPr lang="en-US" sz="2200" dirty="0"/>
                                <a:t>ITL</a:t>
                              </a:r>
                            </a:p>
                          </p:txBody>
                        </p:sp>
                      </p:grpSp>
                      <p:cxnSp>
                        <p:nvCxnSpPr>
                          <p:cNvPr id="54" name="Straight Connector 53">
                            <a:extLst>
                              <a:ext uri="{FF2B5EF4-FFF2-40B4-BE49-F238E27FC236}">
                                <a16:creationId xmlns:a16="http://schemas.microsoft.com/office/drawing/2014/main" id="{87344424-97A2-C6FC-2C88-1161401398D4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 flipH="1" flipV="1">
                            <a:off x="2311857" y="1866481"/>
                            <a:ext cx="311623" cy="78718"/>
                          </a:xfrm>
                          <a:prstGeom prst="line">
                            <a:avLst/>
                          </a:prstGeom>
                          <a:ln w="79375" cap="rnd" cmpd="sng">
                            <a:prstDash val="sysDot"/>
                            <a:miter lim="800000"/>
                          </a:ln>
                        </p:spPr>
                        <p:style>
                          <a:lnRef idx="2">
                            <a:schemeClr val="dk1"/>
                          </a:lnRef>
                          <a:fillRef idx="0">
                            <a:schemeClr val="dk1"/>
                          </a:fillRef>
                          <a:effectRef idx="1">
                            <a:schemeClr val="dk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sp>
                        <p:nvSpPr>
                          <p:cNvPr id="55" name="TextBox 54">
                            <a:extLst>
                              <a:ext uri="{FF2B5EF4-FFF2-40B4-BE49-F238E27FC236}">
                                <a16:creationId xmlns:a16="http://schemas.microsoft.com/office/drawing/2014/main" id="{8271E178-A7A4-1C10-6849-8BA863ECDE5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1691746" y="1651037"/>
                            <a:ext cx="612247" cy="430887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2200" dirty="0"/>
                              <a:t>IPS</a:t>
                            </a:r>
                          </a:p>
                        </p:txBody>
                      </p:sp>
                      <p:cxnSp>
                        <p:nvCxnSpPr>
                          <p:cNvPr id="56" name="Straight Connector 55">
                            <a:extLst>
                              <a:ext uri="{FF2B5EF4-FFF2-40B4-BE49-F238E27FC236}">
                                <a16:creationId xmlns:a16="http://schemas.microsoft.com/office/drawing/2014/main" id="{004F5B24-A148-2D4C-F86A-8B4D43F4022F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2880655" y="2286464"/>
                            <a:ext cx="72095" cy="632735"/>
                          </a:xfrm>
                          <a:prstGeom prst="line">
                            <a:avLst/>
                          </a:prstGeom>
                          <a:ln w="79375" cap="rnd" cmpd="sng">
                            <a:prstDash val="sysDot"/>
                            <a:miter lim="800000"/>
                          </a:ln>
                        </p:spPr>
                        <p:style>
                          <a:lnRef idx="2">
                            <a:schemeClr val="dk1"/>
                          </a:lnRef>
                          <a:fillRef idx="0">
                            <a:schemeClr val="dk1"/>
                          </a:fillRef>
                          <a:effectRef idx="1">
                            <a:schemeClr val="dk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sp>
                        <p:nvSpPr>
                          <p:cNvPr id="57" name="TextBox 56">
                            <a:extLst>
                              <a:ext uri="{FF2B5EF4-FFF2-40B4-BE49-F238E27FC236}">
                                <a16:creationId xmlns:a16="http://schemas.microsoft.com/office/drawing/2014/main" id="{3DCF7783-E805-6C45-A6C8-F002B814EF1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2614563" y="2919199"/>
                            <a:ext cx="719321" cy="430887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2200" dirty="0"/>
                              <a:t>ROL</a:t>
                            </a:r>
                          </a:p>
                        </p:txBody>
                      </p:sp>
                      <p:cxnSp>
                        <p:nvCxnSpPr>
                          <p:cNvPr id="58" name="Straight Connector 57">
                            <a:extLst>
                              <a:ext uri="{FF2B5EF4-FFF2-40B4-BE49-F238E27FC236}">
                                <a16:creationId xmlns:a16="http://schemas.microsoft.com/office/drawing/2014/main" id="{8E885A07-B2DA-897A-A976-FCB91F761B92}"/>
                              </a:ext>
                            </a:extLst>
                          </p:cNvPr>
                          <p:cNvCxnSpPr>
                            <a:cxnSpLocks/>
                            <a:endCxn id="59" idx="0"/>
                          </p:cNvCxnSpPr>
                          <p:nvPr/>
                        </p:nvCxnSpPr>
                        <p:spPr>
                          <a:xfrm>
                            <a:off x="3409312" y="2486992"/>
                            <a:ext cx="26455" cy="358317"/>
                          </a:xfrm>
                          <a:prstGeom prst="line">
                            <a:avLst/>
                          </a:prstGeom>
                          <a:ln w="79375" cap="rnd" cmpd="sng">
                            <a:prstDash val="sysDot"/>
                            <a:miter lim="800000"/>
                          </a:ln>
                        </p:spPr>
                        <p:style>
                          <a:lnRef idx="2">
                            <a:schemeClr val="dk1"/>
                          </a:lnRef>
                          <a:fillRef idx="0">
                            <a:schemeClr val="dk1"/>
                          </a:fillRef>
                          <a:effectRef idx="1">
                            <a:schemeClr val="dk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sp>
                        <p:nvSpPr>
                          <p:cNvPr id="59" name="TextBox 58">
                            <a:extLst>
                              <a:ext uri="{FF2B5EF4-FFF2-40B4-BE49-F238E27FC236}">
                                <a16:creationId xmlns:a16="http://schemas.microsoft.com/office/drawing/2014/main" id="{8542BFC0-B228-2328-72DA-A08DEA18DEA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158402" y="2845309"/>
                            <a:ext cx="554730" cy="430887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2200" dirty="0"/>
                              <a:t>AI</a:t>
                            </a:r>
                          </a:p>
                        </p:txBody>
                      </p:sp>
                      <p:cxnSp>
                        <p:nvCxnSpPr>
                          <p:cNvPr id="60" name="Straight Connector 59">
                            <a:extLst>
                              <a:ext uri="{FF2B5EF4-FFF2-40B4-BE49-F238E27FC236}">
                                <a16:creationId xmlns:a16="http://schemas.microsoft.com/office/drawing/2014/main" id="{4DE79FB4-1FB8-D94B-BD5E-4525B44C6EFB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 flipV="1">
                            <a:off x="3851077" y="1824544"/>
                            <a:ext cx="145172" cy="179500"/>
                          </a:xfrm>
                          <a:prstGeom prst="line">
                            <a:avLst/>
                          </a:prstGeom>
                          <a:ln w="79375" cap="rnd" cmpd="sng">
                            <a:prstDash val="sysDot"/>
                            <a:miter lim="800000"/>
                          </a:ln>
                        </p:spPr>
                        <p:style>
                          <a:lnRef idx="2">
                            <a:schemeClr val="dk1"/>
                          </a:lnRef>
                          <a:fillRef idx="0">
                            <a:schemeClr val="dk1"/>
                          </a:fillRef>
                          <a:effectRef idx="1">
                            <a:schemeClr val="dk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sp>
                        <p:nvSpPr>
                          <p:cNvPr id="62" name="TextBox 61">
                            <a:extLst>
                              <a:ext uri="{FF2B5EF4-FFF2-40B4-BE49-F238E27FC236}">
                                <a16:creationId xmlns:a16="http://schemas.microsoft.com/office/drawing/2014/main" id="{43EA538F-B524-13C7-977C-7C3989BD77CE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510032" y="1490835"/>
                            <a:ext cx="950090" cy="430887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2200" dirty="0" err="1"/>
                              <a:t>dlPFC</a:t>
                            </a:r>
                            <a:endParaRPr lang="en-US" sz="2200" dirty="0"/>
                          </a:p>
                        </p:txBody>
                      </p:sp>
                    </p:grpSp>
                  </p:grpSp>
                </p:grpSp>
                <p:sp>
                  <p:nvSpPr>
                    <p:cNvPr id="39" name="TextBox 38">
                      <a:extLst>
                        <a:ext uri="{FF2B5EF4-FFF2-40B4-BE49-F238E27FC236}">
                          <a16:creationId xmlns:a16="http://schemas.microsoft.com/office/drawing/2014/main" id="{B0DEF518-51AE-89F9-11F2-E787F6DA79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63875" y="977622"/>
                      <a:ext cx="835486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-28</a:t>
                      </a:r>
                    </a:p>
                  </p:txBody>
                </p:sp>
                <p:sp>
                  <p:nvSpPr>
                    <p:cNvPr id="40" name="TextBox 39">
                      <a:extLst>
                        <a:ext uri="{FF2B5EF4-FFF2-40B4-BE49-F238E27FC236}">
                          <a16:creationId xmlns:a16="http://schemas.microsoft.com/office/drawing/2014/main" id="{83690256-8EB1-00FE-ED96-4C4FB1DF5A3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550515" y="1474962"/>
                      <a:ext cx="834587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2200" dirty="0" err="1"/>
                        <a:t>PrCG</a:t>
                      </a:r>
                      <a:endParaRPr lang="en-US" sz="2200" dirty="0"/>
                    </a:p>
                  </p:txBody>
                </p:sp>
                <p:cxnSp>
                  <p:nvCxnSpPr>
                    <p:cNvPr id="41" name="Straight Connector 40">
                      <a:extLst>
                        <a:ext uri="{FF2B5EF4-FFF2-40B4-BE49-F238E27FC236}">
                          <a16:creationId xmlns:a16="http://schemas.microsoft.com/office/drawing/2014/main" id="{846DDDB7-D40D-A31B-FF7E-EC9078A40F9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4709707" y="2662151"/>
                      <a:ext cx="503239" cy="391958"/>
                    </a:xfrm>
                    <a:prstGeom prst="line">
                      <a:avLst/>
                    </a:prstGeom>
                    <a:ln w="79375" cap="rnd" cmpd="sng">
                      <a:prstDash val="sysDot"/>
                      <a:miter lim="800000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4" name="TextBox 43">
                      <a:extLst>
                        <a:ext uri="{FF2B5EF4-FFF2-40B4-BE49-F238E27FC236}">
                          <a16:creationId xmlns:a16="http://schemas.microsoft.com/office/drawing/2014/main" id="{F96E4F38-10C7-F8E4-0A33-E3944077FEB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167598" y="3000141"/>
                      <a:ext cx="637097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2200" dirty="0"/>
                        <a:t>FFA</a:t>
                      </a:r>
                    </a:p>
                  </p:txBody>
                </p:sp>
                <p:cxnSp>
                  <p:nvCxnSpPr>
                    <p:cNvPr id="45" name="Straight Connector 44">
                      <a:extLst>
                        <a:ext uri="{FF2B5EF4-FFF2-40B4-BE49-F238E27FC236}">
                          <a16:creationId xmlns:a16="http://schemas.microsoft.com/office/drawing/2014/main" id="{360FB493-F609-324F-5365-CA50E67DF9D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405539" y="1665620"/>
                      <a:ext cx="258739" cy="18962"/>
                    </a:xfrm>
                    <a:prstGeom prst="line">
                      <a:avLst/>
                    </a:prstGeom>
                    <a:ln w="79375" cap="rnd" cmpd="sng">
                      <a:prstDash val="sysDot"/>
                      <a:miter lim="800000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9" name="TextBox 68">
                    <a:extLst>
                      <a:ext uri="{FF2B5EF4-FFF2-40B4-BE49-F238E27FC236}">
                        <a16:creationId xmlns:a16="http://schemas.microsoft.com/office/drawing/2014/main" id="{DEBAADA6-8672-3845-C09B-AA62F6D17F46}"/>
                      </a:ext>
                    </a:extLst>
                  </p:cNvPr>
                  <p:cNvSpPr txBox="1"/>
                  <p:nvPr/>
                </p:nvSpPr>
                <p:spPr>
                  <a:xfrm>
                    <a:off x="4574107" y="4848134"/>
                    <a:ext cx="925254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3600" b="1" dirty="0"/>
                      <a:t>+33</a:t>
                    </a:r>
                  </a:p>
                </p:txBody>
              </p:sp>
              <p:sp>
                <p:nvSpPr>
                  <p:cNvPr id="70" name="TextBox 69">
                    <a:extLst>
                      <a:ext uri="{FF2B5EF4-FFF2-40B4-BE49-F238E27FC236}">
                        <a16:creationId xmlns:a16="http://schemas.microsoft.com/office/drawing/2014/main" id="{2E393153-DA03-985A-F114-CA242086C73D}"/>
                      </a:ext>
                    </a:extLst>
                  </p:cNvPr>
                  <p:cNvSpPr txBox="1"/>
                  <p:nvPr/>
                </p:nvSpPr>
                <p:spPr>
                  <a:xfrm>
                    <a:off x="6664148" y="4851052"/>
                    <a:ext cx="925254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3600" b="1" dirty="0"/>
                      <a:t>+47</a:t>
                    </a:r>
                  </a:p>
                </p:txBody>
              </p: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DF0B091C-52D9-7285-3030-30D4A753951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6897193" y="4379519"/>
                    <a:ext cx="203013" cy="263324"/>
                  </a:xfrm>
                  <a:prstGeom prst="line">
                    <a:avLst/>
                  </a:prstGeom>
                  <a:ln w="79375" cap="rnd" cmpd="sng">
                    <a:prstDash val="sysDot"/>
                    <a:miter lim="800000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2" name="TextBox 71">
                    <a:extLst>
                      <a:ext uri="{FF2B5EF4-FFF2-40B4-BE49-F238E27FC236}">
                        <a16:creationId xmlns:a16="http://schemas.microsoft.com/office/drawing/2014/main" id="{0E38D6C8-EBAE-5FA5-FFFF-E34B4B0700C8}"/>
                      </a:ext>
                    </a:extLst>
                  </p:cNvPr>
                  <p:cNvSpPr txBox="1"/>
                  <p:nvPr/>
                </p:nvSpPr>
                <p:spPr>
                  <a:xfrm>
                    <a:off x="6824319" y="4635920"/>
                    <a:ext cx="668266" cy="4308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/>
                      <a:t>FFA</a:t>
                    </a:r>
                  </a:p>
                </p:txBody>
              </p:sp>
              <p:sp>
                <p:nvSpPr>
                  <p:cNvPr id="73" name="TextBox 72">
                    <a:extLst>
                      <a:ext uri="{FF2B5EF4-FFF2-40B4-BE49-F238E27FC236}">
                        <a16:creationId xmlns:a16="http://schemas.microsoft.com/office/drawing/2014/main" id="{7DA531D2-3251-019E-0663-7C9004083D33}"/>
                      </a:ext>
                    </a:extLst>
                  </p:cNvPr>
                  <p:cNvSpPr txBox="1"/>
                  <p:nvPr/>
                </p:nvSpPr>
                <p:spPr>
                  <a:xfrm>
                    <a:off x="3817240" y="2992862"/>
                    <a:ext cx="680038" cy="4308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/>
                      <a:t>Occ</a:t>
                    </a:r>
                  </a:p>
                </p:txBody>
              </p: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0363C316-B7AF-9867-5F8C-069034AD99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304175" y="3291272"/>
                    <a:ext cx="141498" cy="215406"/>
                  </a:xfrm>
                  <a:prstGeom prst="line">
                    <a:avLst/>
                  </a:prstGeom>
                  <a:ln w="79375" cap="rnd" cmpd="sng">
                    <a:prstDash val="sysDot"/>
                    <a:miter lim="800000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87108464-166D-624B-35D9-DA7421AA767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7786949" y="3652287"/>
                    <a:ext cx="145172" cy="179500"/>
                  </a:xfrm>
                  <a:prstGeom prst="line">
                    <a:avLst/>
                  </a:prstGeom>
                  <a:ln w="79375" cap="rnd" cmpd="sng">
                    <a:prstDash val="sysDot"/>
                    <a:miter lim="800000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TextBox 77">
                    <a:extLst>
                      <a:ext uri="{FF2B5EF4-FFF2-40B4-BE49-F238E27FC236}">
                        <a16:creationId xmlns:a16="http://schemas.microsoft.com/office/drawing/2014/main" id="{84AC9D0C-6F1A-035A-D0EA-4FB4022624A8}"/>
                      </a:ext>
                    </a:extLst>
                  </p:cNvPr>
                  <p:cNvSpPr txBox="1"/>
                  <p:nvPr/>
                </p:nvSpPr>
                <p:spPr>
                  <a:xfrm>
                    <a:off x="7520130" y="3305847"/>
                    <a:ext cx="929212" cy="4308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 err="1"/>
                      <a:t>dlPFC</a:t>
                    </a:r>
                    <a:endParaRPr lang="en-US" sz="2200" dirty="0"/>
                  </a:p>
                </p:txBody>
              </p: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F4430701-7B38-E52D-65C9-6532F7D9BD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562041" y="4279784"/>
                    <a:ext cx="113268" cy="258915"/>
                  </a:xfrm>
                  <a:prstGeom prst="line">
                    <a:avLst/>
                  </a:prstGeom>
                  <a:ln w="79375" cap="rnd" cmpd="sng">
                    <a:prstDash val="sysDot"/>
                    <a:miter lim="800000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2" name="TextBox 81">
                    <a:extLst>
                      <a:ext uri="{FF2B5EF4-FFF2-40B4-BE49-F238E27FC236}">
                        <a16:creationId xmlns:a16="http://schemas.microsoft.com/office/drawing/2014/main" id="{9E83E8D9-256A-A48F-D9B6-CF65D2DE676C}"/>
                      </a:ext>
                    </a:extLst>
                  </p:cNvPr>
                  <p:cNvSpPr txBox="1"/>
                  <p:nvPr/>
                </p:nvSpPr>
                <p:spPr>
                  <a:xfrm>
                    <a:off x="7390171" y="4424969"/>
                    <a:ext cx="637096" cy="4308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/>
                      <a:t>IFG</a:t>
                    </a: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FCCDCB23-191C-DC80-D4E6-83AFBBF3E2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6418338" y="3456046"/>
                    <a:ext cx="256358" cy="43087"/>
                  </a:xfrm>
                  <a:prstGeom prst="line">
                    <a:avLst/>
                  </a:prstGeom>
                  <a:ln w="79375" cap="rnd" cmpd="sng">
                    <a:prstDash val="sysDot"/>
                    <a:miter lim="800000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5" name="TextBox 84">
                    <a:extLst>
                      <a:ext uri="{FF2B5EF4-FFF2-40B4-BE49-F238E27FC236}">
                        <a16:creationId xmlns:a16="http://schemas.microsoft.com/office/drawing/2014/main" id="{40C97F1D-2E60-5A5B-BE4D-BF7879EFA282}"/>
                      </a:ext>
                    </a:extLst>
                  </p:cNvPr>
                  <p:cNvSpPr txBox="1"/>
                  <p:nvPr/>
                </p:nvSpPr>
                <p:spPr>
                  <a:xfrm>
                    <a:off x="5937545" y="3288535"/>
                    <a:ext cx="664884" cy="4308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/>
                      <a:t>IPL</a:t>
                    </a:r>
                  </a:p>
                </p:txBody>
              </p:sp>
            </p:grp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CF50E28-86AB-972E-4316-896CDD5A2029}"/>
                    </a:ext>
                  </a:extLst>
                </p:cNvPr>
                <p:cNvSpPr txBox="1"/>
                <p:nvPr/>
              </p:nvSpPr>
              <p:spPr>
                <a:xfrm>
                  <a:off x="9245275" y="844672"/>
                  <a:ext cx="53412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6.6</a:t>
                  </a:r>
                  <a:endParaRPr lang="en-US" b="1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568B892-BDAD-02AA-476F-EB312AEE4321}"/>
                    </a:ext>
                  </a:extLst>
                </p:cNvPr>
                <p:cNvSpPr txBox="1"/>
                <p:nvPr/>
              </p:nvSpPr>
              <p:spPr>
                <a:xfrm rot="5400000">
                  <a:off x="8054565" y="2959533"/>
                  <a:ext cx="274838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Expr. Rating &gt; Reflect. Not Rating</a:t>
                  </a:r>
                  <a:endParaRPr lang="en-US" sz="1400" i="1" baseline="-25000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A2635C1C-14CD-0642-272C-0E8D7BA2ECF0}"/>
                    </a:ext>
                  </a:extLst>
                </p:cNvPr>
                <p:cNvSpPr txBox="1"/>
                <p:nvPr/>
              </p:nvSpPr>
              <p:spPr>
                <a:xfrm>
                  <a:off x="9245275" y="5143270"/>
                  <a:ext cx="53412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0.0</a:t>
                  </a: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C77E84E4-DB63-C94B-877D-BCDB00A7C863}"/>
                    </a:ext>
                  </a:extLst>
                </p:cNvPr>
                <p:cNvSpPr txBox="1"/>
                <p:nvPr/>
              </p:nvSpPr>
              <p:spPr>
                <a:xfrm rot="5400000">
                  <a:off x="9591604" y="2959532"/>
                  <a:ext cx="274838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Reflect. Not Rating &gt; Expr. Rating </a:t>
                  </a:r>
                  <a:endParaRPr lang="en-US" sz="1400" i="1" baseline="-25000" dirty="0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C5D14768-8A4A-CD41-6FEF-3CA2E26CD2BA}"/>
                    </a:ext>
                  </a:extLst>
                </p:cNvPr>
                <p:cNvSpPr txBox="1"/>
                <p:nvPr/>
              </p:nvSpPr>
              <p:spPr>
                <a:xfrm>
                  <a:off x="10766692" y="5184795"/>
                  <a:ext cx="53412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0.0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7482FA3-B64C-00BC-CF05-E5CA1417A69F}"/>
                    </a:ext>
                  </a:extLst>
                </p:cNvPr>
                <p:cNvSpPr txBox="1"/>
                <p:nvPr/>
              </p:nvSpPr>
              <p:spPr>
                <a:xfrm>
                  <a:off x="10766692" y="891539"/>
                  <a:ext cx="53412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8.8</a:t>
                  </a:r>
                  <a:endParaRPr lang="en-US" sz="1600" b="1" dirty="0"/>
                </a:p>
              </p:txBody>
            </p:sp>
            <p:pic>
              <p:nvPicPr>
                <p:cNvPr id="61" name="Picture 60" descr="A group of brain images&#10;&#10;Description automatically generated">
                  <a:extLst>
                    <a:ext uri="{FF2B5EF4-FFF2-40B4-BE49-F238E27FC236}">
                      <a16:creationId xmlns:a16="http://schemas.microsoft.com/office/drawing/2014/main" id="{5905130F-5E41-D067-0FFE-438CACE911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0455" t="5500" r="6074" b="5789"/>
                <a:stretch/>
              </p:blipFill>
              <p:spPr>
                <a:xfrm>
                  <a:off x="10016829" y="1062664"/>
                  <a:ext cx="682293" cy="4293257"/>
                </a:xfrm>
                <a:prstGeom prst="rect">
                  <a:avLst/>
                </a:prstGeom>
                <a:ln w="28575">
                  <a:solidFill>
                    <a:schemeClr val="tx1"/>
                  </a:solidFill>
                </a:ln>
              </p:spPr>
            </p:pic>
            <p:pic>
              <p:nvPicPr>
                <p:cNvPr id="139" name="Picture 138" descr="A group of images of a brain&#10;&#10;Description automatically generated">
                  <a:extLst>
                    <a:ext uri="{FF2B5EF4-FFF2-40B4-BE49-F238E27FC236}">
                      <a16:creationId xmlns:a16="http://schemas.microsoft.com/office/drawing/2014/main" id="{4C208BB1-350F-E758-567A-FB69BEFBD1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3986" t="5276" r="13116" b="5417"/>
                <a:stretch/>
              </p:blipFill>
              <p:spPr>
                <a:xfrm>
                  <a:off x="8489102" y="1044727"/>
                  <a:ext cx="682293" cy="4293256"/>
                </a:xfrm>
                <a:prstGeom prst="rect">
                  <a:avLst/>
                </a:prstGeom>
                <a:ln w="28575">
                  <a:solidFill>
                    <a:schemeClr val="tx1"/>
                  </a:solidFill>
                </a:ln>
              </p:spPr>
            </p:pic>
          </p:grp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02145F6C-5A38-28D9-E4D2-081865A796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6809" y="4566980"/>
                <a:ext cx="89777" cy="142126"/>
              </a:xfrm>
              <a:prstGeom prst="line">
                <a:avLst/>
              </a:prstGeom>
              <a:ln w="79375" cap="rnd" cmpd="sng">
                <a:prstDash val="sysDot"/>
                <a:miter lim="800000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0A2FD3AE-7A3A-DE3E-D056-23F1193C00AA}"/>
                  </a:ext>
                </a:extLst>
              </p:cNvPr>
              <p:cNvSpPr txBox="1"/>
              <p:nvPr/>
            </p:nvSpPr>
            <p:spPr>
              <a:xfrm>
                <a:off x="227385" y="4741884"/>
                <a:ext cx="83548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/>
                  <a:t>LING</a:t>
                </a:r>
              </a:p>
            </p:txBody>
          </p: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45DFD93E-6E75-7D6E-C30A-6C804F87F9F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71122" y="3488300"/>
                <a:ext cx="75981" cy="66761"/>
              </a:xfrm>
              <a:prstGeom prst="line">
                <a:avLst/>
              </a:prstGeom>
              <a:ln w="79375" cap="rnd" cmpd="sng">
                <a:prstDash val="sysDot"/>
                <a:miter lim="800000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B24E3540-416D-CDA9-1F0A-91DCF4CB7A91}"/>
                  </a:ext>
                </a:extLst>
              </p:cNvPr>
              <p:cNvSpPr txBox="1"/>
              <p:nvPr/>
            </p:nvSpPr>
            <p:spPr>
              <a:xfrm>
                <a:off x="1514837" y="3151896"/>
                <a:ext cx="78854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/>
                  <a:t>SMA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341C4A-0325-1547-AE2B-75F33E73EA1E}"/>
                  </a:ext>
                </a:extLst>
              </p:cNvPr>
              <p:cNvSpPr txBox="1"/>
              <p:nvPr/>
            </p:nvSpPr>
            <p:spPr>
              <a:xfrm>
                <a:off x="1052210" y="5060549"/>
                <a:ext cx="92525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600" b="1" dirty="0"/>
                  <a:t>+04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6006742-45EA-7056-CFD9-0811C095E421}"/>
                  </a:ext>
                </a:extLst>
              </p:cNvPr>
              <p:cNvSpPr txBox="1"/>
              <p:nvPr/>
            </p:nvSpPr>
            <p:spPr>
              <a:xfrm>
                <a:off x="688838" y="3472579"/>
                <a:ext cx="31611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/>
                  <a:t>P</a:t>
                </a:r>
                <a:endParaRPr lang="en-US" sz="3600" b="1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6FD14A6-2E1E-0735-DACB-261C438E8351}"/>
                  </a:ext>
                </a:extLst>
              </p:cNvPr>
              <p:cNvSpPr txBox="1"/>
              <p:nvPr/>
            </p:nvSpPr>
            <p:spPr>
              <a:xfrm>
                <a:off x="2244136" y="3472579"/>
                <a:ext cx="34657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/>
                  <a:t>A</a:t>
                </a:r>
                <a:endParaRPr lang="en-US" sz="3600" b="1" dirty="0"/>
              </a:p>
            </p:txBody>
          </p:sp>
        </p:grp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21C618C-169B-AF36-24BD-EFEEF72FE411}"/>
                </a:ext>
              </a:extLst>
            </p:cNvPr>
            <p:cNvSpPr txBox="1"/>
            <p:nvPr/>
          </p:nvSpPr>
          <p:spPr>
            <a:xfrm>
              <a:off x="3065982" y="5060549"/>
              <a:ext cx="9252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+16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13DB40B2-62A4-3BBE-EF36-4101D64C76DC}"/>
                </a:ext>
              </a:extLst>
            </p:cNvPr>
            <p:cNvSpPr txBox="1"/>
            <p:nvPr/>
          </p:nvSpPr>
          <p:spPr>
            <a:xfrm>
              <a:off x="7279487" y="1179248"/>
              <a:ext cx="8052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-16</a:t>
              </a:r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EA09D89B-7F87-D9FA-83DD-66C769008E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5927" y="4255359"/>
              <a:ext cx="264404" cy="385946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1B81A2AE-43DE-B958-8D2A-AF776A67F9BA}"/>
                </a:ext>
              </a:extLst>
            </p:cNvPr>
            <p:cNvSpPr txBox="1"/>
            <p:nvPr/>
          </p:nvSpPr>
          <p:spPr>
            <a:xfrm>
              <a:off x="97624" y="4526440"/>
              <a:ext cx="85836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CUN</a:t>
              </a: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3EEB361F-6487-89DF-7576-EDE6F1CAFB1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5404" y="3700086"/>
              <a:ext cx="277134" cy="159920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DA795A60-7E76-2FAC-B92C-7B99E0FA8F35}"/>
                </a:ext>
              </a:extLst>
            </p:cNvPr>
            <p:cNvSpPr txBox="1"/>
            <p:nvPr/>
          </p:nvSpPr>
          <p:spPr>
            <a:xfrm>
              <a:off x="-48396" y="3452217"/>
              <a:ext cx="9435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err="1"/>
                <a:t>pCUN</a:t>
              </a:r>
              <a:endParaRPr lang="en-US" sz="2200" dirty="0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D696C5B6-7BFE-2FC4-E62B-6ADF9C568A2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96666" y="3932232"/>
              <a:ext cx="113091" cy="248993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2246F997-876B-F3A8-8DF2-64DE76D3F241}"/>
                </a:ext>
              </a:extLst>
            </p:cNvPr>
            <p:cNvSpPr txBox="1"/>
            <p:nvPr/>
          </p:nvSpPr>
          <p:spPr>
            <a:xfrm>
              <a:off x="6418747" y="3686367"/>
              <a:ext cx="56066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/>
                <a:t>TPJ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68D42DC4-421A-69B6-6F66-90B6BB3B1118}"/>
                </a:ext>
              </a:extLst>
            </p:cNvPr>
            <p:cNvSpPr txBox="1"/>
            <p:nvPr/>
          </p:nvSpPr>
          <p:spPr>
            <a:xfrm>
              <a:off x="8205625" y="4790009"/>
              <a:ext cx="482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/>
                <a:t>TP</a:t>
              </a:r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BEEEFB0-247F-3BDB-75C0-B86CA1585607}"/>
                </a:ext>
              </a:extLst>
            </p:cNvPr>
            <p:cNvCxnSpPr>
              <a:cxnSpLocks/>
            </p:cNvCxnSpPr>
            <p:nvPr/>
          </p:nvCxnSpPr>
          <p:spPr>
            <a:xfrm>
              <a:off x="8121725" y="4720574"/>
              <a:ext cx="233262" cy="142958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E810054-10A9-36DF-9165-62D6F262B53B}"/>
                </a:ext>
              </a:extLst>
            </p:cNvPr>
            <p:cNvCxnSpPr>
              <a:cxnSpLocks/>
            </p:cNvCxnSpPr>
            <p:nvPr/>
          </p:nvCxnSpPr>
          <p:spPr>
            <a:xfrm>
              <a:off x="7471299" y="2703846"/>
              <a:ext cx="503239" cy="391958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732A7DB9-F82D-6D91-C657-ABEDF1171076}"/>
                </a:ext>
              </a:extLst>
            </p:cNvPr>
            <p:cNvSpPr txBox="1"/>
            <p:nvPr/>
          </p:nvSpPr>
          <p:spPr>
            <a:xfrm>
              <a:off x="7978380" y="2950782"/>
              <a:ext cx="79861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/>
                <a:t>LING</a:t>
              </a:r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12513A82-416E-FE2B-31ED-E735A5E0C07A}"/>
                </a:ext>
              </a:extLst>
            </p:cNvPr>
            <p:cNvCxnSpPr>
              <a:cxnSpLocks/>
            </p:cNvCxnSpPr>
            <p:nvPr/>
          </p:nvCxnSpPr>
          <p:spPr>
            <a:xfrm>
              <a:off x="7259757" y="3002662"/>
              <a:ext cx="365366" cy="230967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78179461-F755-7AF8-2875-F41F249A0A76}"/>
                </a:ext>
              </a:extLst>
            </p:cNvPr>
            <p:cNvSpPr txBox="1"/>
            <p:nvPr/>
          </p:nvSpPr>
          <p:spPr>
            <a:xfrm>
              <a:off x="7279703" y="3207996"/>
              <a:ext cx="92781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 err="1"/>
                <a:t>Cereb</a:t>
              </a:r>
              <a:endParaRPr lang="en-US" sz="2200" dirty="0"/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18B5E84-EC6D-004C-1231-0F1BEBFA70D9}"/>
                </a:ext>
              </a:extLst>
            </p:cNvPr>
            <p:cNvCxnSpPr>
              <a:cxnSpLocks/>
              <a:stCxn id="112" idx="0"/>
            </p:cNvCxnSpPr>
            <p:nvPr/>
          </p:nvCxnSpPr>
          <p:spPr>
            <a:xfrm flipV="1">
              <a:off x="2076193" y="4523672"/>
              <a:ext cx="168042" cy="229908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2D4BE8E8-A018-DD76-7EC9-466D22F0CA7D}"/>
                </a:ext>
              </a:extLst>
            </p:cNvPr>
            <p:cNvSpPr txBox="1"/>
            <p:nvPr/>
          </p:nvSpPr>
          <p:spPr>
            <a:xfrm>
              <a:off x="1546913" y="4753580"/>
              <a:ext cx="105856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 err="1"/>
                <a:t>vmPFC</a:t>
              </a:r>
              <a:endParaRPr lang="en-US" sz="2200" dirty="0"/>
            </a:p>
          </p:txBody>
        </p: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54DE62ED-52EF-9B65-B535-EE388A80F71F}"/>
                </a:ext>
              </a:extLst>
            </p:cNvPr>
            <p:cNvCxnSpPr>
              <a:cxnSpLocks/>
            </p:cNvCxnSpPr>
            <p:nvPr/>
          </p:nvCxnSpPr>
          <p:spPr>
            <a:xfrm>
              <a:off x="1771488" y="2869167"/>
              <a:ext cx="327464" cy="84867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C95887C4-CF9E-B0F2-A219-A2330247569D}"/>
                </a:ext>
              </a:extLst>
            </p:cNvPr>
            <p:cNvSpPr txBox="1"/>
            <p:nvPr/>
          </p:nvSpPr>
          <p:spPr>
            <a:xfrm>
              <a:off x="1951731" y="2872241"/>
              <a:ext cx="79543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STS</a:t>
              </a:r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F696586B-585D-150B-608A-3ACA2FB5CF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6121" y="2044407"/>
              <a:ext cx="101040" cy="182544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625A8AD4-C4DD-DF10-4379-2DC16F7455B5}"/>
                </a:ext>
              </a:extLst>
            </p:cNvPr>
            <p:cNvSpPr txBox="1"/>
            <p:nvPr/>
          </p:nvSpPr>
          <p:spPr>
            <a:xfrm>
              <a:off x="530073" y="1715566"/>
              <a:ext cx="55473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AG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91AD1FE0-D8BB-8464-7462-3ED800E1C46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01567" y="2046744"/>
              <a:ext cx="117159" cy="219358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0B40DBC-026E-B757-2D56-FC4612FCC551}"/>
                </a:ext>
              </a:extLst>
            </p:cNvPr>
            <p:cNvSpPr txBox="1"/>
            <p:nvPr/>
          </p:nvSpPr>
          <p:spPr>
            <a:xfrm>
              <a:off x="2433447" y="1690698"/>
              <a:ext cx="79542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TPJ</a:t>
              </a:r>
            </a:p>
          </p:txBody>
        </p: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F20392D-1857-C4B2-297A-147DF28310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04551" y="2939256"/>
              <a:ext cx="203013" cy="263324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22CF0EEE-E773-5D14-D192-C552DE99C52A}"/>
                </a:ext>
              </a:extLst>
            </p:cNvPr>
            <p:cNvSpPr txBox="1"/>
            <p:nvPr/>
          </p:nvSpPr>
          <p:spPr>
            <a:xfrm>
              <a:off x="3467630" y="3139190"/>
              <a:ext cx="68003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FFA</a:t>
              </a:r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F508B41-5C18-BB01-4993-4B65AD8CC9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35904" y="1954582"/>
              <a:ext cx="132836" cy="147347"/>
            </a:xfrm>
            <a:prstGeom prst="line">
              <a:avLst/>
            </a:prstGeom>
            <a:ln w="79375" cap="rnd" cmpd="sng">
              <a:prstDash val="sysDot"/>
              <a:miter lim="800000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61C12390-C877-5457-A239-526C3C8A561E}"/>
                </a:ext>
              </a:extLst>
            </p:cNvPr>
            <p:cNvSpPr txBox="1"/>
            <p:nvPr/>
          </p:nvSpPr>
          <p:spPr>
            <a:xfrm>
              <a:off x="4117906" y="1716643"/>
              <a:ext cx="6948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IPL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6273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971</TotalTime>
  <Words>66</Words>
  <Application>Microsoft Office PowerPoint</Application>
  <PresentationFormat>Custom</PresentationFormat>
  <Paragraphs>44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Billy Mitchell</dc:creator>
  <cp:lastModifiedBy>Billy Mitchell</cp:lastModifiedBy>
  <cp:revision>11</cp:revision>
  <dcterms:created xsi:type="dcterms:W3CDTF">2024-06-18T20:08:36Z</dcterms:created>
  <dcterms:modified xsi:type="dcterms:W3CDTF">2024-11-18T03:33:14Z</dcterms:modified>
</cp:coreProperties>
</file>

<file path=docProps/thumbnail.jpeg>
</file>